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9" r:id="rId5"/>
    <p:sldId id="267" r:id="rId6"/>
    <p:sldId id="272" r:id="rId7"/>
    <p:sldId id="271" r:id="rId8"/>
    <p:sldId id="262" r:id="rId9"/>
    <p:sldId id="263" r:id="rId10"/>
    <p:sldId id="26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ichroma" pitchFamily="2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uChHWq/t76J0I47p2qYUNS6Z7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74E53-245A-417E-8F8C-EAFCF0CEA1A9}" v="10" dt="2021-04-27T14:05:21.579"/>
  </p1510:revLst>
</p1510:revInfo>
</file>

<file path=ppt/tableStyles.xml><?xml version="1.0" encoding="utf-8"?>
<a:tblStyleLst xmlns:a="http://schemas.openxmlformats.org/drawingml/2006/main" def="{1C214B6E-112C-4C71-A689-C1900B03EE8F}">
  <a:tblStyle styleId="{1C214B6E-112C-4C71-A689-C1900B03EE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30EB28-5FEB-47E8-B1DB-95E87C9B923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ydon" userId="be675f96-3655-4928-afd8-e5fe5a5e402d" providerId="ADAL" clId="{70474E53-245A-417E-8F8C-EAFCF0CEA1A9}"/>
    <pc:docChg chg="undo custSel addSld delSld modSld sldOrd">
      <pc:chgData name="Emily Claydon" userId="be675f96-3655-4928-afd8-e5fe5a5e402d" providerId="ADAL" clId="{70474E53-245A-417E-8F8C-EAFCF0CEA1A9}" dt="2021-04-27T14:07:35.098" v="101" actId="20577"/>
      <pc:docMkLst>
        <pc:docMk/>
      </pc:docMkLst>
      <pc:sldChg chg="del">
        <pc:chgData name="Emily Claydon" userId="be675f96-3655-4928-afd8-e5fe5a5e402d" providerId="ADAL" clId="{70474E53-245A-417E-8F8C-EAFCF0CEA1A9}" dt="2021-04-27T13:59:22.739" v="2" actId="47"/>
        <pc:sldMkLst>
          <pc:docMk/>
          <pc:sldMk cId="0" sldId="256"/>
        </pc:sldMkLst>
      </pc:sldChg>
      <pc:sldChg chg="del">
        <pc:chgData name="Emily Claydon" userId="be675f96-3655-4928-afd8-e5fe5a5e402d" providerId="ADAL" clId="{70474E53-245A-417E-8F8C-EAFCF0CEA1A9}" dt="2021-04-27T13:59:22.226" v="1" actId="47"/>
        <pc:sldMkLst>
          <pc:docMk/>
          <pc:sldMk cId="0" sldId="257"/>
        </pc:sldMkLst>
      </pc:sldChg>
      <pc:sldChg chg="del">
        <pc:chgData name="Emily Claydon" userId="be675f96-3655-4928-afd8-e5fe5a5e402d" providerId="ADAL" clId="{70474E53-245A-417E-8F8C-EAFCF0CEA1A9}" dt="2021-04-27T13:59:21.527" v="0" actId="47"/>
        <pc:sldMkLst>
          <pc:docMk/>
          <pc:sldMk cId="0" sldId="258"/>
        </pc:sldMkLst>
      </pc:sldChg>
      <pc:sldChg chg="modSp mod">
        <pc:chgData name="Emily Claydon" userId="be675f96-3655-4928-afd8-e5fe5a5e402d" providerId="ADAL" clId="{70474E53-245A-417E-8F8C-EAFCF0CEA1A9}" dt="2021-04-27T13:59:38.625" v="5" actId="20577"/>
        <pc:sldMkLst>
          <pc:docMk/>
          <pc:sldMk cId="0" sldId="259"/>
        </pc:sldMkLst>
        <pc:spChg chg="mod">
          <ac:chgData name="Emily Claydon" userId="be675f96-3655-4928-afd8-e5fe5a5e402d" providerId="ADAL" clId="{70474E53-245A-417E-8F8C-EAFCF0CEA1A9}" dt="2021-04-27T13:59:38.625" v="5" actId="20577"/>
          <ac:spMkLst>
            <pc:docMk/>
            <pc:sldMk cId="0" sldId="259"/>
            <ac:spMk id="264" creationId="{00000000-0000-0000-0000-000000000000}"/>
          </ac:spMkLst>
        </pc:spChg>
      </pc:sldChg>
      <pc:sldChg chg="addSp delSp modSp mod">
        <pc:chgData name="Emily Claydon" userId="be675f96-3655-4928-afd8-e5fe5a5e402d" providerId="ADAL" clId="{70474E53-245A-417E-8F8C-EAFCF0CEA1A9}" dt="2021-04-27T14:07:05.166" v="90" actId="20577"/>
        <pc:sldMkLst>
          <pc:docMk/>
          <pc:sldMk cId="0" sldId="260"/>
        </pc:sldMkLst>
        <pc:spChg chg="mod">
          <ac:chgData name="Emily Claydon" userId="be675f96-3655-4928-afd8-e5fe5a5e402d" providerId="ADAL" clId="{70474E53-245A-417E-8F8C-EAFCF0CEA1A9}" dt="2021-04-27T14:07:05.166" v="90" actId="20577"/>
          <ac:spMkLst>
            <pc:docMk/>
            <pc:sldMk cId="0" sldId="260"/>
            <ac:spMk id="2" creationId="{C6ADB7DB-8337-4CB3-83CD-28B810840A03}"/>
          </ac:spMkLst>
        </pc:spChg>
        <pc:spChg chg="add mod">
          <ac:chgData name="Emily Claydon" userId="be675f96-3655-4928-afd8-e5fe5a5e402d" providerId="ADAL" clId="{70474E53-245A-417E-8F8C-EAFCF0CEA1A9}" dt="2021-04-27T14:00:53.798" v="40" actId="1076"/>
          <ac:spMkLst>
            <pc:docMk/>
            <pc:sldMk cId="0" sldId="260"/>
            <ac:spMk id="10" creationId="{80FC57D5-3B2F-4871-8987-5F63176FA2E6}"/>
          </ac:spMkLst>
        </pc:spChg>
        <pc:spChg chg="add mod">
          <ac:chgData name="Emily Claydon" userId="be675f96-3655-4928-afd8-e5fe5a5e402d" providerId="ADAL" clId="{70474E53-245A-417E-8F8C-EAFCF0CEA1A9}" dt="2021-04-27T14:00:53.798" v="40" actId="1076"/>
          <ac:spMkLst>
            <pc:docMk/>
            <pc:sldMk cId="0" sldId="260"/>
            <ac:spMk id="11" creationId="{7BDB4A26-3BCE-451E-BCDB-0CF14BB4B7C8}"/>
          </ac:spMkLst>
        </pc:spChg>
        <pc:spChg chg="add mod">
          <ac:chgData name="Emily Claydon" userId="be675f96-3655-4928-afd8-e5fe5a5e402d" providerId="ADAL" clId="{70474E53-245A-417E-8F8C-EAFCF0CEA1A9}" dt="2021-04-27T14:00:53.798" v="40" actId="1076"/>
          <ac:spMkLst>
            <pc:docMk/>
            <pc:sldMk cId="0" sldId="260"/>
            <ac:spMk id="12" creationId="{B0258F17-48BC-4BE9-BBC2-62C946D1F929}"/>
          </ac:spMkLst>
        </pc:spChg>
        <pc:spChg chg="add mod">
          <ac:chgData name="Emily Claydon" userId="be675f96-3655-4928-afd8-e5fe5a5e402d" providerId="ADAL" clId="{70474E53-245A-417E-8F8C-EAFCF0CEA1A9}" dt="2021-04-27T14:00:53.798" v="40" actId="1076"/>
          <ac:spMkLst>
            <pc:docMk/>
            <pc:sldMk cId="0" sldId="260"/>
            <ac:spMk id="13" creationId="{25139FFA-F145-4E46-A088-F6E322A30203}"/>
          </ac:spMkLst>
        </pc:spChg>
        <pc:spChg chg="del">
          <ac:chgData name="Emily Claydon" userId="be675f96-3655-4928-afd8-e5fe5a5e402d" providerId="ADAL" clId="{70474E53-245A-417E-8F8C-EAFCF0CEA1A9}" dt="2021-04-27T14:00:35.673" v="35" actId="478"/>
          <ac:spMkLst>
            <pc:docMk/>
            <pc:sldMk cId="0" sldId="260"/>
            <ac:spMk id="98" creationId="{00000000-0000-0000-0000-000000000000}"/>
          </ac:spMkLst>
        </pc:spChg>
        <pc:picChg chg="add mod">
          <ac:chgData name="Emily Claydon" userId="be675f96-3655-4928-afd8-e5fe5a5e402d" providerId="ADAL" clId="{70474E53-245A-417E-8F8C-EAFCF0CEA1A9}" dt="2021-04-27T14:00:53.798" v="40" actId="1076"/>
          <ac:picMkLst>
            <pc:docMk/>
            <pc:sldMk cId="0" sldId="260"/>
            <ac:picMk id="9" creationId="{E0C7CBB2-F1C5-4025-AB37-AA288FEBDE11}"/>
          </ac:picMkLst>
        </pc:picChg>
        <pc:picChg chg="mod">
          <ac:chgData name="Emily Claydon" userId="be675f96-3655-4928-afd8-e5fe5a5e402d" providerId="ADAL" clId="{70474E53-245A-417E-8F8C-EAFCF0CEA1A9}" dt="2021-04-27T14:00:43.470" v="39" actId="1076"/>
          <ac:picMkLst>
            <pc:docMk/>
            <pc:sldMk cId="0" sldId="260"/>
            <ac:picMk id="97" creationId="{00000000-0000-0000-0000-000000000000}"/>
          </ac:picMkLst>
        </pc:picChg>
      </pc:sldChg>
      <pc:sldChg chg="del">
        <pc:chgData name="Emily Claydon" userId="be675f96-3655-4928-afd8-e5fe5a5e402d" providerId="ADAL" clId="{70474E53-245A-417E-8F8C-EAFCF0CEA1A9}" dt="2021-04-27T13:59:26.594" v="3" actId="47"/>
        <pc:sldMkLst>
          <pc:docMk/>
          <pc:sldMk cId="0" sldId="261"/>
        </pc:sldMkLst>
      </pc:sldChg>
      <pc:sldChg chg="modSp mod">
        <pc:chgData name="Emily Claydon" userId="be675f96-3655-4928-afd8-e5fe5a5e402d" providerId="ADAL" clId="{70474E53-245A-417E-8F8C-EAFCF0CEA1A9}" dt="2021-04-27T14:06:57.737" v="86" actId="20577"/>
        <pc:sldMkLst>
          <pc:docMk/>
          <pc:sldMk cId="0" sldId="262"/>
        </pc:sldMkLst>
        <pc:spChg chg="mod">
          <ac:chgData name="Emily Claydon" userId="be675f96-3655-4928-afd8-e5fe5a5e402d" providerId="ADAL" clId="{70474E53-245A-417E-8F8C-EAFCF0CEA1A9}" dt="2021-04-27T14:06:57.737" v="86" actId="20577"/>
          <ac:spMkLst>
            <pc:docMk/>
            <pc:sldMk cId="0" sldId="262"/>
            <ac:spMk id="303" creationId="{00000000-0000-0000-0000-000000000000}"/>
          </ac:spMkLst>
        </pc:spChg>
      </pc:sldChg>
      <pc:sldChg chg="modSp mod">
        <pc:chgData name="Emily Claydon" userId="be675f96-3655-4928-afd8-e5fe5a5e402d" providerId="ADAL" clId="{70474E53-245A-417E-8F8C-EAFCF0CEA1A9}" dt="2021-04-27T14:07:01.330" v="88" actId="20577"/>
        <pc:sldMkLst>
          <pc:docMk/>
          <pc:sldMk cId="0" sldId="263"/>
        </pc:sldMkLst>
        <pc:spChg chg="mod">
          <ac:chgData name="Emily Claydon" userId="be675f96-3655-4928-afd8-e5fe5a5e402d" providerId="ADAL" clId="{70474E53-245A-417E-8F8C-EAFCF0CEA1A9}" dt="2021-04-27T14:07:01.330" v="88" actId="20577"/>
          <ac:spMkLst>
            <pc:docMk/>
            <pc:sldMk cId="0" sldId="263"/>
            <ac:spMk id="316" creationId="{00000000-0000-0000-0000-000000000000}"/>
          </ac:spMkLst>
        </pc:spChg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64"/>
        </pc:sldMkLst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65"/>
        </pc:sldMkLst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66"/>
        </pc:sldMkLst>
      </pc:sldChg>
      <pc:sldChg chg="modSp mod">
        <pc:chgData name="Emily Claydon" userId="be675f96-3655-4928-afd8-e5fe5a5e402d" providerId="ADAL" clId="{70474E53-245A-417E-8F8C-EAFCF0CEA1A9}" dt="2021-04-27T13:59:42.311" v="7" actId="20577"/>
        <pc:sldMkLst>
          <pc:docMk/>
          <pc:sldMk cId="2474617675" sldId="267"/>
        </pc:sldMkLst>
        <pc:spChg chg="mod">
          <ac:chgData name="Emily Claydon" userId="be675f96-3655-4928-afd8-e5fe5a5e402d" providerId="ADAL" clId="{70474E53-245A-417E-8F8C-EAFCF0CEA1A9}" dt="2021-04-27T13:59:42.311" v="7" actId="20577"/>
          <ac:spMkLst>
            <pc:docMk/>
            <pc:sldMk cId="2474617675" sldId="267"/>
            <ac:spMk id="264" creationId="{00000000-0000-0000-0000-000000000000}"/>
          </ac:spMkLst>
        </pc:spChg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68"/>
        </pc:sldMkLst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69"/>
        </pc:sldMkLst>
      </pc:sldChg>
      <pc:sldChg chg="add del">
        <pc:chgData name="Emily Claydon" userId="be675f96-3655-4928-afd8-e5fe5a5e402d" providerId="ADAL" clId="{70474E53-245A-417E-8F8C-EAFCF0CEA1A9}" dt="2021-04-27T14:01:07.126" v="43" actId="47"/>
        <pc:sldMkLst>
          <pc:docMk/>
          <pc:sldMk cId="0" sldId="270"/>
        </pc:sldMkLst>
      </pc:sldChg>
      <pc:sldChg chg="modSp add del mod ord">
        <pc:chgData name="Emily Claydon" userId="be675f96-3655-4928-afd8-e5fe5a5e402d" providerId="ADAL" clId="{70474E53-245A-417E-8F8C-EAFCF0CEA1A9}" dt="2021-04-27T14:07:35.098" v="101" actId="20577"/>
        <pc:sldMkLst>
          <pc:docMk/>
          <pc:sldMk cId="0" sldId="271"/>
        </pc:sldMkLst>
        <pc:spChg chg="mod">
          <ac:chgData name="Emily Claydon" userId="be675f96-3655-4928-afd8-e5fe5a5e402d" providerId="ADAL" clId="{70474E53-245A-417E-8F8C-EAFCF0CEA1A9}" dt="2021-04-27T14:06:53.776" v="84" actId="20577"/>
          <ac:spMkLst>
            <pc:docMk/>
            <pc:sldMk cId="0" sldId="271"/>
            <ac:spMk id="2" creationId="{991C645C-170A-4200-8006-29E79DB393B1}"/>
          </ac:spMkLst>
        </pc:spChg>
        <pc:graphicFrameChg chg="modGraphic">
          <ac:chgData name="Emily Claydon" userId="be675f96-3655-4928-afd8-e5fe5a5e402d" providerId="ADAL" clId="{70474E53-245A-417E-8F8C-EAFCF0CEA1A9}" dt="2021-04-27T14:07:35.098" v="101" actId="20577"/>
          <ac:graphicFrameMkLst>
            <pc:docMk/>
            <pc:sldMk cId="0" sldId="271"/>
            <ac:graphicFrameMk id="75" creationId="{00000000-0000-0000-0000-000000000000}"/>
          </ac:graphicFrameMkLst>
        </pc:graphicFrameChg>
      </pc:sldChg>
      <pc:sldChg chg="addSp delSp modSp add mod">
        <pc:chgData name="Emily Claydon" userId="be675f96-3655-4928-afd8-e5fe5a5e402d" providerId="ADAL" clId="{70474E53-245A-417E-8F8C-EAFCF0CEA1A9}" dt="2021-04-27T14:06:39.577" v="74" actId="20577"/>
        <pc:sldMkLst>
          <pc:docMk/>
          <pc:sldMk cId="2983566639" sldId="272"/>
        </pc:sldMkLst>
        <pc:spChg chg="add mod">
          <ac:chgData name="Emily Claydon" userId="be675f96-3655-4928-afd8-e5fe5a5e402d" providerId="ADAL" clId="{70474E53-245A-417E-8F8C-EAFCF0CEA1A9}" dt="2021-04-27T14:05:19.861" v="63" actId="207"/>
          <ac:spMkLst>
            <pc:docMk/>
            <pc:sldMk cId="2983566639" sldId="272"/>
            <ac:spMk id="2" creationId="{6CADFAEE-1DEE-4818-98E2-75B0783139D0}"/>
          </ac:spMkLst>
        </pc:spChg>
        <pc:spChg chg="add mod">
          <ac:chgData name="Emily Claydon" userId="be675f96-3655-4928-afd8-e5fe5a5e402d" providerId="ADAL" clId="{70474E53-245A-417E-8F8C-EAFCF0CEA1A9}" dt="2021-04-27T14:05:27.297" v="67" actId="1038"/>
          <ac:spMkLst>
            <pc:docMk/>
            <pc:sldMk cId="2983566639" sldId="272"/>
            <ac:spMk id="7" creationId="{677BA7F1-B7AC-455E-B860-834821FE4725}"/>
          </ac:spMkLst>
        </pc:spChg>
        <pc:spChg chg="mod">
          <ac:chgData name="Emily Claydon" userId="be675f96-3655-4928-afd8-e5fe5a5e402d" providerId="ADAL" clId="{70474E53-245A-417E-8F8C-EAFCF0CEA1A9}" dt="2021-04-27T14:06:39.577" v="74" actId="20577"/>
          <ac:spMkLst>
            <pc:docMk/>
            <pc:sldMk cId="2983566639" sldId="272"/>
            <ac:spMk id="264" creationId="{00000000-0000-0000-0000-000000000000}"/>
          </ac:spMkLst>
        </pc:spChg>
        <pc:picChg chg="add mod">
          <ac:chgData name="Emily Claydon" userId="be675f96-3655-4928-afd8-e5fe5a5e402d" providerId="ADAL" clId="{70474E53-245A-417E-8F8C-EAFCF0CEA1A9}" dt="2021-04-27T14:05:04.685" v="59" actId="1076"/>
          <ac:picMkLst>
            <pc:docMk/>
            <pc:sldMk cId="2983566639" sldId="272"/>
            <ac:picMk id="5" creationId="{DA25EC82-7C48-4F8A-B334-76D16DE64AEB}"/>
          </ac:picMkLst>
        </pc:picChg>
        <pc:picChg chg="del">
          <ac:chgData name="Emily Claydon" userId="be675f96-3655-4928-afd8-e5fe5a5e402d" providerId="ADAL" clId="{70474E53-245A-417E-8F8C-EAFCF0CEA1A9}" dt="2021-04-27T14:04:49.848" v="51" actId="478"/>
          <ac:picMkLst>
            <pc:docMk/>
            <pc:sldMk cId="2983566639" sldId="272"/>
            <ac:picMk id="263" creationId="{00000000-0000-0000-0000-000000000000}"/>
          </ac:picMkLst>
        </pc:picChg>
        <pc:picChg chg="mod ord">
          <ac:chgData name="Emily Claydon" userId="be675f96-3655-4928-afd8-e5fe5a5e402d" providerId="ADAL" clId="{70474E53-245A-417E-8F8C-EAFCF0CEA1A9}" dt="2021-04-27T14:05:54.943" v="70" actId="170"/>
          <ac:picMkLst>
            <pc:docMk/>
            <pc:sldMk cId="2983566639" sldId="272"/>
            <ac:picMk id="265" creationId="{00000000-0000-0000-0000-000000000000}"/>
          </ac:picMkLst>
        </pc:picChg>
      </pc:sldChg>
      <pc:sldMasterChg chg="addSldLayout delSldLayout">
        <pc:chgData name="Emily Claydon" userId="be675f96-3655-4928-afd8-e5fe5a5e402d" providerId="ADAL" clId="{70474E53-245A-417E-8F8C-EAFCF0CEA1A9}" dt="2021-04-27T14:01:07.126" v="43" actId="47"/>
        <pc:sldMasterMkLst>
          <pc:docMk/>
          <pc:sldMasterMk cId="0" sldId="2147483648"/>
        </pc:sldMasterMkLst>
        <pc:sldLayoutChg chg="add del">
          <pc:chgData name="Emily Claydon" userId="be675f96-3655-4928-afd8-e5fe5a5e402d" providerId="ADAL" clId="{70474E53-245A-417E-8F8C-EAFCF0CEA1A9}" dt="2021-04-27T14:01:07.126" v="43" actId="47"/>
          <pc:sldLayoutMkLst>
            <pc:docMk/>
            <pc:sldMasterMk cId="0" sldId="2147483648"/>
            <pc:sldLayoutMk cId="2948199830" sldId="2147483661"/>
          </pc:sldLayoutMkLst>
        </pc:sldLayoutChg>
      </pc:sldMasterChg>
    </pc:docChg>
  </pc:docChgLst>
  <pc:docChgLst>
    <pc:chgData name="Kelly West" userId="3c522263-71f5-460e-812c-4de93b124f13" providerId="ADAL" clId="{FF981EF1-7600-4B18-B076-F33AC9AD17B4}"/>
    <pc:docChg chg="custSel addSld delSld modSld">
      <pc:chgData name="Kelly West" userId="3c522263-71f5-460e-812c-4de93b124f13" providerId="ADAL" clId="{FF981EF1-7600-4B18-B076-F33AC9AD17B4}" dt="2020-08-26T14:41:47.656" v="64" actId="20577"/>
      <pc:docMkLst>
        <pc:docMk/>
      </pc:docMkLst>
      <pc:sldChg chg="modSp add mod">
        <pc:chgData name="Kelly West" userId="3c522263-71f5-460e-812c-4de93b124f13" providerId="ADAL" clId="{FF981EF1-7600-4B18-B076-F33AC9AD17B4}" dt="2020-08-26T13:53:32.195" v="26" actId="20577"/>
        <pc:sldMkLst>
          <pc:docMk/>
          <pc:sldMk cId="0" sldId="259"/>
        </pc:sldMkLst>
        <pc:spChg chg="mod">
          <ac:chgData name="Kelly West" userId="3c522263-71f5-460e-812c-4de93b124f13" providerId="ADAL" clId="{FF981EF1-7600-4B18-B076-F33AC9AD17B4}" dt="2020-08-26T13:53:32.195" v="26" actId="20577"/>
          <ac:spMkLst>
            <pc:docMk/>
            <pc:sldMk cId="0" sldId="259"/>
            <ac:spMk id="264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3:14.984" v="4" actId="1076"/>
          <ac:picMkLst>
            <pc:docMk/>
            <pc:sldMk cId="0" sldId="259"/>
            <ac:picMk id="263" creationId="{00000000-0000-0000-0000-000000000000}"/>
          </ac:picMkLst>
        </pc:picChg>
        <pc:picChg chg="mod">
          <ac:chgData name="Kelly West" userId="3c522263-71f5-460e-812c-4de93b124f13" providerId="ADAL" clId="{FF981EF1-7600-4B18-B076-F33AC9AD17B4}" dt="2020-08-26T13:23:08.748" v="2" actId="1076"/>
          <ac:picMkLst>
            <pc:docMk/>
            <pc:sldMk cId="0" sldId="259"/>
            <ac:picMk id="265" creationId="{00000000-0000-0000-0000-000000000000}"/>
          </ac:picMkLst>
        </pc:picChg>
      </pc:sldChg>
      <pc:sldChg chg="addSp delSp modSp add del mod">
        <pc:chgData name="Kelly West" userId="3c522263-71f5-460e-812c-4de93b124f13" providerId="ADAL" clId="{FF981EF1-7600-4B18-B076-F33AC9AD17B4}" dt="2020-08-26T14:41:47.656" v="64" actId="20577"/>
        <pc:sldMkLst>
          <pc:docMk/>
          <pc:sldMk cId="0" sldId="260"/>
        </pc:sldMkLst>
        <pc:spChg chg="add mod">
          <ac:chgData name="Kelly West" userId="3c522263-71f5-460e-812c-4de93b124f13" providerId="ADAL" clId="{FF981EF1-7600-4B18-B076-F33AC9AD17B4}" dt="2020-08-26T14:41:47.656" v="64" actId="20577"/>
          <ac:spMkLst>
            <pc:docMk/>
            <pc:sldMk cId="0" sldId="260"/>
            <ac:spMk id="2" creationId="{C6ADB7DB-8337-4CB3-83CD-28B810840A03}"/>
          </ac:spMkLst>
        </pc:spChg>
        <pc:spChg chg="del">
          <ac:chgData name="Kelly West" userId="3c522263-71f5-460e-812c-4de93b124f13" providerId="ADAL" clId="{FF981EF1-7600-4B18-B076-F33AC9AD17B4}" dt="2020-08-26T14:41:41.831" v="61" actId="478"/>
          <ac:spMkLst>
            <pc:docMk/>
            <pc:sldMk cId="0" sldId="260"/>
            <ac:spMk id="99" creationId="{00000000-0000-0000-0000-000000000000}"/>
          </ac:spMkLst>
        </pc:spChg>
      </pc:sldChg>
      <pc:sldChg chg="modSp add mod">
        <pc:chgData name="Kelly West" userId="3c522263-71f5-460e-812c-4de93b124f13" providerId="ADAL" clId="{FF981EF1-7600-4B18-B076-F33AC9AD17B4}" dt="2020-08-26T13:54:23.830" v="30" actId="20577"/>
        <pc:sldMkLst>
          <pc:docMk/>
          <pc:sldMk cId="0" sldId="261"/>
        </pc:sldMkLst>
        <pc:spChg chg="mod">
          <ac:chgData name="Kelly West" userId="3c522263-71f5-460e-812c-4de93b124f13" providerId="ADAL" clId="{FF981EF1-7600-4B18-B076-F33AC9AD17B4}" dt="2020-08-26T13:23:31.224" v="7" actId="1076"/>
          <ac:spMkLst>
            <pc:docMk/>
            <pc:sldMk cId="0" sldId="261"/>
            <ac:spMk id="278" creationId="{00000000-0000-0000-0000-000000000000}"/>
          </ac:spMkLst>
        </pc:spChg>
        <pc:spChg chg="mod">
          <ac:chgData name="Kelly West" userId="3c522263-71f5-460e-812c-4de93b124f13" providerId="ADAL" clId="{FF981EF1-7600-4B18-B076-F33AC9AD17B4}" dt="2020-08-26T13:54:23.830" v="30" actId="20577"/>
          <ac:spMkLst>
            <pc:docMk/>
            <pc:sldMk cId="0" sldId="261"/>
            <ac:spMk id="290" creationId="{00000000-0000-0000-0000-000000000000}"/>
          </ac:spMkLst>
        </pc:spChg>
        <pc:grpChg chg="mod">
          <ac:chgData name="Kelly West" userId="3c522263-71f5-460e-812c-4de93b124f13" providerId="ADAL" clId="{FF981EF1-7600-4B18-B076-F33AC9AD17B4}" dt="2020-08-26T13:23:36.889" v="10" actId="14100"/>
          <ac:grpSpMkLst>
            <pc:docMk/>
            <pc:sldMk cId="0" sldId="261"/>
            <ac:grpSpMk id="280" creationId="{00000000-0000-0000-0000-000000000000}"/>
          </ac:grpSpMkLst>
        </pc:grpChg>
      </pc:sldChg>
      <pc:sldChg chg="modSp add mod">
        <pc:chgData name="Kelly West" userId="3c522263-71f5-460e-812c-4de93b124f13" providerId="ADAL" clId="{FF981EF1-7600-4B18-B076-F33AC9AD17B4}" dt="2020-08-26T13:59:27.279" v="32" actId="20577"/>
        <pc:sldMkLst>
          <pc:docMk/>
          <pc:sldMk cId="0" sldId="262"/>
        </pc:sldMkLst>
        <pc:spChg chg="mod">
          <ac:chgData name="Kelly West" userId="3c522263-71f5-460e-812c-4de93b124f13" providerId="ADAL" clId="{FF981EF1-7600-4B18-B076-F33AC9AD17B4}" dt="2020-08-26T13:23:42.486" v="12" actId="1076"/>
          <ac:spMkLst>
            <pc:docMk/>
            <pc:sldMk cId="0" sldId="262"/>
            <ac:spMk id="296" creationId="{00000000-0000-0000-0000-000000000000}"/>
          </ac:spMkLst>
        </pc:spChg>
        <pc:spChg chg="mod">
          <ac:chgData name="Kelly West" userId="3c522263-71f5-460e-812c-4de93b124f13" providerId="ADAL" clId="{FF981EF1-7600-4B18-B076-F33AC9AD17B4}" dt="2020-08-26T13:59:27.279" v="32" actId="20577"/>
          <ac:spMkLst>
            <pc:docMk/>
            <pc:sldMk cId="0" sldId="262"/>
            <ac:spMk id="303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3:40.360" v="11" actId="1076"/>
          <ac:picMkLst>
            <pc:docMk/>
            <pc:sldMk cId="0" sldId="262"/>
            <ac:picMk id="302" creationId="{00000000-0000-0000-0000-000000000000}"/>
          </ac:picMkLst>
        </pc:picChg>
      </pc:sldChg>
      <pc:sldChg chg="modSp add mod">
        <pc:chgData name="Kelly West" userId="3c522263-71f5-460e-812c-4de93b124f13" providerId="ADAL" clId="{FF981EF1-7600-4B18-B076-F33AC9AD17B4}" dt="2020-08-26T13:59:32.176" v="34" actId="20577"/>
        <pc:sldMkLst>
          <pc:docMk/>
          <pc:sldMk cId="0" sldId="263"/>
        </pc:sldMkLst>
        <pc:spChg chg="mod">
          <ac:chgData name="Kelly West" userId="3c522263-71f5-460e-812c-4de93b124f13" providerId="ADAL" clId="{FF981EF1-7600-4B18-B076-F33AC9AD17B4}" dt="2020-08-26T13:23:50.016" v="15" actId="1076"/>
          <ac:spMkLst>
            <pc:docMk/>
            <pc:sldMk cId="0" sldId="263"/>
            <ac:spMk id="315" creationId="{00000000-0000-0000-0000-000000000000}"/>
          </ac:spMkLst>
        </pc:spChg>
        <pc:spChg chg="mod">
          <ac:chgData name="Kelly West" userId="3c522263-71f5-460e-812c-4de93b124f13" providerId="ADAL" clId="{FF981EF1-7600-4B18-B076-F33AC9AD17B4}" dt="2020-08-26T13:59:32.176" v="34" actId="20577"/>
          <ac:spMkLst>
            <pc:docMk/>
            <pc:sldMk cId="0" sldId="263"/>
            <ac:spMk id="316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3:52.337" v="17" actId="1076"/>
          <ac:picMkLst>
            <pc:docMk/>
            <pc:sldMk cId="0" sldId="263"/>
            <ac:picMk id="314" creationId="{00000000-0000-0000-0000-000000000000}"/>
          </ac:picMkLst>
        </pc:picChg>
      </pc:sldChg>
      <pc:sldChg chg="modSp add mod">
        <pc:chgData name="Kelly West" userId="3c522263-71f5-460e-812c-4de93b124f13" providerId="ADAL" clId="{FF981EF1-7600-4B18-B076-F33AC9AD17B4}" dt="2020-08-26T13:59:55.993" v="36" actId="20577"/>
        <pc:sldMkLst>
          <pc:docMk/>
          <pc:sldMk cId="0" sldId="264"/>
        </pc:sldMkLst>
        <pc:spChg chg="mod">
          <ac:chgData name="Kelly West" userId="3c522263-71f5-460e-812c-4de93b124f13" providerId="ADAL" clId="{FF981EF1-7600-4B18-B076-F33AC9AD17B4}" dt="2020-08-26T13:59:55.993" v="36" actId="20577"/>
          <ac:spMkLst>
            <pc:docMk/>
            <pc:sldMk cId="0" sldId="264"/>
            <ac:spMk id="326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3:56.228" v="18" actId="1076"/>
          <ac:picMkLst>
            <pc:docMk/>
            <pc:sldMk cId="0" sldId="264"/>
            <ac:picMk id="321" creationId="{00000000-0000-0000-0000-000000000000}"/>
          </ac:picMkLst>
        </pc:picChg>
        <pc:picChg chg="mod">
          <ac:chgData name="Kelly West" userId="3c522263-71f5-460e-812c-4de93b124f13" providerId="ADAL" clId="{FF981EF1-7600-4B18-B076-F33AC9AD17B4}" dt="2020-08-26T13:24:01.103" v="20" actId="1076"/>
          <ac:picMkLst>
            <pc:docMk/>
            <pc:sldMk cId="0" sldId="264"/>
            <ac:picMk id="324" creationId="{00000000-0000-0000-0000-000000000000}"/>
          </ac:picMkLst>
        </pc:picChg>
      </pc:sldChg>
      <pc:sldChg chg="modSp add mod">
        <pc:chgData name="Kelly West" userId="3c522263-71f5-460e-812c-4de93b124f13" providerId="ADAL" clId="{FF981EF1-7600-4B18-B076-F33AC9AD17B4}" dt="2020-08-26T14:00:02.132" v="38" actId="20577"/>
        <pc:sldMkLst>
          <pc:docMk/>
          <pc:sldMk cId="0" sldId="265"/>
        </pc:sldMkLst>
        <pc:spChg chg="mod">
          <ac:chgData name="Kelly West" userId="3c522263-71f5-460e-812c-4de93b124f13" providerId="ADAL" clId="{FF981EF1-7600-4B18-B076-F33AC9AD17B4}" dt="2020-08-26T14:00:02.132" v="38" actId="20577"/>
          <ac:spMkLst>
            <pc:docMk/>
            <pc:sldMk cId="0" sldId="265"/>
            <ac:spMk id="338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4:05.881" v="22" actId="1076"/>
          <ac:picMkLst>
            <pc:docMk/>
            <pc:sldMk cId="0" sldId="265"/>
            <ac:picMk id="337" creationId="{00000000-0000-0000-0000-000000000000}"/>
          </ac:picMkLst>
        </pc:picChg>
      </pc:sldChg>
      <pc:sldChg chg="modSp add mod">
        <pc:chgData name="Kelly West" userId="3c522263-71f5-460e-812c-4de93b124f13" providerId="ADAL" clId="{FF981EF1-7600-4B18-B076-F33AC9AD17B4}" dt="2020-08-26T14:00:07.207" v="40" actId="20577"/>
        <pc:sldMkLst>
          <pc:docMk/>
          <pc:sldMk cId="0" sldId="266"/>
        </pc:sldMkLst>
        <pc:spChg chg="mod">
          <ac:chgData name="Kelly West" userId="3c522263-71f5-460e-812c-4de93b124f13" providerId="ADAL" clId="{FF981EF1-7600-4B18-B076-F33AC9AD17B4}" dt="2020-08-26T14:00:07.207" v="40" actId="20577"/>
          <ac:spMkLst>
            <pc:docMk/>
            <pc:sldMk cId="0" sldId="266"/>
            <ac:spMk id="347" creationId="{00000000-0000-0000-0000-000000000000}"/>
          </ac:spMkLst>
        </pc:spChg>
        <pc:picChg chg="mod">
          <ac:chgData name="Kelly West" userId="3c522263-71f5-460e-812c-4de93b124f13" providerId="ADAL" clId="{FF981EF1-7600-4B18-B076-F33AC9AD17B4}" dt="2020-08-26T13:24:14.267" v="24" actId="1076"/>
          <ac:picMkLst>
            <pc:docMk/>
            <pc:sldMk cId="0" sldId="266"/>
            <ac:picMk id="346" creationId="{00000000-0000-0000-0000-000000000000}"/>
          </ac:picMkLst>
        </pc:picChg>
      </pc:sldChg>
      <pc:sldChg chg="modSp add mod">
        <pc:chgData name="Kelly West" userId="3c522263-71f5-460e-812c-4de93b124f13" providerId="ADAL" clId="{FF981EF1-7600-4B18-B076-F33AC9AD17B4}" dt="2020-08-26T13:53:38.802" v="28" actId="20577"/>
        <pc:sldMkLst>
          <pc:docMk/>
          <pc:sldMk cId="2474617675" sldId="267"/>
        </pc:sldMkLst>
        <pc:spChg chg="mod">
          <ac:chgData name="Kelly West" userId="3c522263-71f5-460e-812c-4de93b124f13" providerId="ADAL" clId="{FF981EF1-7600-4B18-B076-F33AC9AD17B4}" dt="2020-08-26T13:53:38.802" v="28" actId="20577"/>
          <ac:spMkLst>
            <pc:docMk/>
            <pc:sldMk cId="2474617675" sldId="267"/>
            <ac:spMk id="264" creationId="{00000000-0000-0000-0000-000000000000}"/>
          </ac:spMkLst>
        </pc:spChg>
      </pc:sldChg>
      <pc:sldChg chg="addSp delSp modSp add mod">
        <pc:chgData name="Kelly West" userId="3c522263-71f5-460e-812c-4de93b124f13" providerId="ADAL" clId="{FF981EF1-7600-4B18-B076-F33AC9AD17B4}" dt="2020-08-26T14:40:27.251" v="52" actId="478"/>
        <pc:sldMkLst>
          <pc:docMk/>
          <pc:sldMk cId="0" sldId="268"/>
        </pc:sldMkLst>
        <pc:spChg chg="add mod">
          <ac:chgData name="Kelly West" userId="3c522263-71f5-460e-812c-4de93b124f13" providerId="ADAL" clId="{FF981EF1-7600-4B18-B076-F33AC9AD17B4}" dt="2020-08-26T14:39:10.937" v="44" actId="20577"/>
          <ac:spMkLst>
            <pc:docMk/>
            <pc:sldMk cId="0" sldId="268"/>
            <ac:spMk id="2" creationId="{FE999BF3-2B5E-4143-AA27-B398A0936AD3}"/>
          </ac:spMkLst>
        </pc:spChg>
        <pc:spChg chg="del">
          <ac:chgData name="Kelly West" userId="3c522263-71f5-460e-812c-4de93b124f13" providerId="ADAL" clId="{FF981EF1-7600-4B18-B076-F33AC9AD17B4}" dt="2020-08-26T14:40:27.251" v="52" actId="478"/>
          <ac:spMkLst>
            <pc:docMk/>
            <pc:sldMk cId="0" sldId="268"/>
            <ac:spMk id="56" creationId="{00000000-0000-0000-0000-000000000000}"/>
          </ac:spMkLst>
        </pc:spChg>
      </pc:sldChg>
      <pc:sldChg chg="addSp modSp add mod">
        <pc:chgData name="Kelly West" userId="3c522263-71f5-460e-812c-4de93b124f13" providerId="ADAL" clId="{FF981EF1-7600-4B18-B076-F33AC9AD17B4}" dt="2020-08-26T14:40:20.787" v="51" actId="1076"/>
        <pc:sldMkLst>
          <pc:docMk/>
          <pc:sldMk cId="0" sldId="269"/>
        </pc:sldMkLst>
        <pc:spChg chg="add mod">
          <ac:chgData name="Kelly West" userId="3c522263-71f5-460e-812c-4de93b124f13" providerId="ADAL" clId="{FF981EF1-7600-4B18-B076-F33AC9AD17B4}" dt="2020-08-26T14:40:20.787" v="51" actId="1076"/>
          <ac:spMkLst>
            <pc:docMk/>
            <pc:sldMk cId="0" sldId="269"/>
            <ac:spMk id="2" creationId="{4535B8EA-27EF-4357-97D0-6E89F5D970AD}"/>
          </ac:spMkLst>
        </pc:spChg>
        <pc:graphicFrameChg chg="mod modGraphic">
          <ac:chgData name="Kelly West" userId="3c522263-71f5-460e-812c-4de93b124f13" providerId="ADAL" clId="{FF981EF1-7600-4B18-B076-F33AC9AD17B4}" dt="2020-08-26T14:40:01.274" v="45" actId="14100"/>
          <ac:graphicFrameMkLst>
            <pc:docMk/>
            <pc:sldMk cId="0" sldId="269"/>
            <ac:graphicFrameMk id="61" creationId="{00000000-0000-0000-0000-000000000000}"/>
          </ac:graphicFrameMkLst>
        </pc:graphicFrameChg>
      </pc:sldChg>
      <pc:sldChg chg="addSp modSp add mod">
        <pc:chgData name="Kelly West" userId="3c522263-71f5-460e-812c-4de93b124f13" providerId="ADAL" clId="{FF981EF1-7600-4B18-B076-F33AC9AD17B4}" dt="2020-08-26T14:40:32.091" v="56" actId="20577"/>
        <pc:sldMkLst>
          <pc:docMk/>
          <pc:sldMk cId="0" sldId="270"/>
        </pc:sldMkLst>
        <pc:spChg chg="add mod">
          <ac:chgData name="Kelly West" userId="3c522263-71f5-460e-812c-4de93b124f13" providerId="ADAL" clId="{FF981EF1-7600-4B18-B076-F33AC9AD17B4}" dt="2020-08-26T14:40:32.091" v="56" actId="20577"/>
          <ac:spMkLst>
            <pc:docMk/>
            <pc:sldMk cId="0" sldId="270"/>
            <ac:spMk id="2" creationId="{4E3762AC-7C97-4894-9D9E-6E0A5FC85C6C}"/>
          </ac:spMkLst>
        </pc:spChg>
      </pc:sldChg>
      <pc:sldChg chg="addSp delSp modSp add mod">
        <pc:chgData name="Kelly West" userId="3c522263-71f5-460e-812c-4de93b124f13" providerId="ADAL" clId="{FF981EF1-7600-4B18-B076-F33AC9AD17B4}" dt="2020-08-26T14:41:36.651" v="60" actId="478"/>
        <pc:sldMkLst>
          <pc:docMk/>
          <pc:sldMk cId="0" sldId="271"/>
        </pc:sldMkLst>
        <pc:spChg chg="add mod">
          <ac:chgData name="Kelly West" userId="3c522263-71f5-460e-812c-4de93b124f13" providerId="ADAL" clId="{FF981EF1-7600-4B18-B076-F33AC9AD17B4}" dt="2020-08-26T14:41:34.016" v="59" actId="20577"/>
          <ac:spMkLst>
            <pc:docMk/>
            <pc:sldMk cId="0" sldId="271"/>
            <ac:spMk id="2" creationId="{991C645C-170A-4200-8006-29E79DB393B1}"/>
          </ac:spMkLst>
        </pc:spChg>
        <pc:spChg chg="del">
          <ac:chgData name="Kelly West" userId="3c522263-71f5-460e-812c-4de93b124f13" providerId="ADAL" clId="{FF981EF1-7600-4B18-B076-F33AC9AD17B4}" dt="2020-08-26T14:41:36.651" v="60" actId="478"/>
          <ac:spMkLst>
            <pc:docMk/>
            <pc:sldMk cId="0" sldId="271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60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499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f9a27c261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8f9a27c261_0_408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/>
          </a:p>
        </p:txBody>
      </p:sp>
      <p:sp>
        <p:nvSpPr>
          <p:cNvPr id="294" name="Google Shape;294;g8f9a27c261_0_408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22700" rIns="45425" bIns="22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GB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f9a27c261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8f9a27c261_0_428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/>
          </a:p>
        </p:txBody>
      </p:sp>
      <p:sp>
        <p:nvSpPr>
          <p:cNvPr id="307" name="Google Shape;307;g8f9a27c261_0_428:notes"/>
          <p:cNvSpPr txBox="1">
            <a:spLocks noGrp="1"/>
          </p:cNvSpPr>
          <p:nvPr>
            <p:ph type="sldNum" idx="12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22700" rIns="45425" bIns="22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GB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9a27c261_0_2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58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6" name="Google Shape;86;g8f9a27c261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166824" cy="513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8f9a27c261_0_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5077" y="27725"/>
            <a:ext cx="943413" cy="69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8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191225" y="-1110306"/>
            <a:ext cx="4595387" cy="71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"/>
          <p:cNvSpPr txBox="1"/>
          <p:nvPr/>
        </p:nvSpPr>
        <p:spPr>
          <a:xfrm rot="-5399302">
            <a:off x="-839202" y="3897536"/>
            <a:ext cx="22149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#1</a:t>
            </a:r>
            <a:endParaRPr sz="1050" b="1" dirty="0"/>
          </a:p>
        </p:txBody>
      </p:sp>
      <p:pic>
        <p:nvPicPr>
          <p:cNvPr id="265" name="Google Shape;2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1494" y="122757"/>
            <a:ext cx="838989" cy="5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191225" y="-1110306"/>
            <a:ext cx="4595387" cy="71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"/>
          <p:cNvSpPr txBox="1"/>
          <p:nvPr/>
        </p:nvSpPr>
        <p:spPr>
          <a:xfrm rot="-5399302">
            <a:off x="-839202" y="3897536"/>
            <a:ext cx="22149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#2</a:t>
            </a:r>
            <a:endParaRPr sz="1050" b="1" dirty="0"/>
          </a:p>
        </p:txBody>
      </p:sp>
      <p:pic>
        <p:nvPicPr>
          <p:cNvPr id="265" name="Google Shape;2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61494" y="122757"/>
            <a:ext cx="838989" cy="593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1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/>
          <p:nvPr/>
        </p:nvSpPr>
        <p:spPr>
          <a:xfrm>
            <a:off x="73152" y="4866531"/>
            <a:ext cx="22149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#3</a:t>
            </a:r>
            <a:endParaRPr sz="1050" b="1" dirty="0"/>
          </a:p>
        </p:txBody>
      </p:sp>
      <p:pic>
        <p:nvPicPr>
          <p:cNvPr id="5" name="Picture 2" descr="Stress Bucket | The Charity for Civil Servants">
            <a:extLst>
              <a:ext uri="{FF2B5EF4-FFF2-40B4-BE49-F238E27FC236}">
                <a16:creationId xmlns:a16="http://schemas.microsoft.com/office/drawing/2014/main" id="{DA25EC82-7C48-4F8A-B334-76D16DE64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0" b="16250"/>
          <a:stretch/>
        </p:blipFill>
        <p:spPr bwMode="auto">
          <a:xfrm>
            <a:off x="1481524" y="206988"/>
            <a:ext cx="6981798" cy="47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Google Shape;2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2490" y="98373"/>
            <a:ext cx="838989" cy="59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ADFAEE-1DEE-4818-98E2-75B0783139D0}"/>
              </a:ext>
            </a:extLst>
          </p:cNvPr>
          <p:cNvSpPr/>
          <p:nvPr/>
        </p:nvSpPr>
        <p:spPr>
          <a:xfrm>
            <a:off x="6120384" y="1402080"/>
            <a:ext cx="1962912" cy="81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BA7F1-B7AC-455E-B860-834821FE4725}"/>
              </a:ext>
            </a:extLst>
          </p:cNvPr>
          <p:cNvSpPr/>
          <p:nvPr/>
        </p:nvSpPr>
        <p:spPr>
          <a:xfrm>
            <a:off x="5711756" y="3310404"/>
            <a:ext cx="2763758" cy="81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2855825" y="212750"/>
            <a:ext cx="3199754" cy="460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FF"/>
                </a:solidFill>
                <a:latin typeface="Michroma"/>
              </a:rPr>
              <a:t>What If?</a:t>
            </a:r>
          </a:p>
        </p:txBody>
      </p:sp>
      <p:graphicFrame>
        <p:nvGraphicFramePr>
          <p:cNvPr id="75" name="Google Shape;75;p4"/>
          <p:cNvGraphicFramePr/>
          <p:nvPr>
            <p:extLst>
              <p:ext uri="{D42A27DB-BD31-4B8C-83A1-F6EECF244321}">
                <p14:modId xmlns:p14="http://schemas.microsoft.com/office/powerpoint/2010/main" val="3219157282"/>
              </p:ext>
            </p:extLst>
          </p:nvPr>
        </p:nvGraphicFramePr>
        <p:xfrm>
          <a:off x="107700" y="912350"/>
          <a:ext cx="8924150" cy="3977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 dirty="0">
                          <a:solidFill>
                            <a:srgbClr val="0000FF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Scenario One..</a:t>
                      </a:r>
                      <a:endParaRPr sz="1700" b="1" u="none" strike="noStrike" cap="none" dirty="0">
                        <a:solidFill>
                          <a:srgbClr val="0000FF"/>
                        </a:solidFill>
                        <a:latin typeface="Michroma"/>
                        <a:ea typeface="Michroma"/>
                        <a:cs typeface="Michroma"/>
                        <a:sym typeface="Michr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/>
                        <a:t>What if you were out with friends on a Saturday afternoon and you missed the last train home.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What is your Plan B,C,D,E ? Brainstorm your ideas using the circles below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b="1" u="none" strike="noStrike" cap="none" dirty="0">
                          <a:solidFill>
                            <a:srgbClr val="0000FF"/>
                          </a:solidFill>
                          <a:latin typeface="Michroma"/>
                          <a:ea typeface="Michroma"/>
                          <a:cs typeface="Michroma"/>
                          <a:sym typeface="Michroma"/>
                        </a:rPr>
                        <a:t>Scenario Two...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Create your own scenario…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___________________________________________________________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___________________________________________________________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 dirty="0"/>
                        <a:t>Use the template below to brainstorm your own Plan B’s for your own developed scenarios.</a:t>
                      </a:r>
                      <a:endParaRPr sz="10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Google Shape;76;p4"/>
          <p:cNvSpPr/>
          <p:nvPr/>
        </p:nvSpPr>
        <p:spPr>
          <a:xfrm rot="-2539735">
            <a:off x="1398556" y="3239504"/>
            <a:ext cx="209390" cy="30643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rot="8103483">
            <a:off x="2296527" y="3856065"/>
            <a:ext cx="209374" cy="30631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rot="4915677">
            <a:off x="2645300" y="3548545"/>
            <a:ext cx="209374" cy="30636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 rot="-8096517">
            <a:off x="1662461" y="3856076"/>
            <a:ext cx="209374" cy="30631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 rot="1081186">
            <a:off x="2411938" y="2966894"/>
            <a:ext cx="209475" cy="30633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584899" y="3217576"/>
            <a:ext cx="1181196" cy="73267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 rot="-2539735">
            <a:off x="6131481" y="3256604"/>
            <a:ext cx="209390" cy="30643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 rot="8103483">
            <a:off x="7029452" y="3873165"/>
            <a:ext cx="209374" cy="30631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rot="4915677">
            <a:off x="7378225" y="3565645"/>
            <a:ext cx="209374" cy="30636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rot="-8096517">
            <a:off x="6395386" y="3873176"/>
            <a:ext cx="209374" cy="30631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 rot="1081186">
            <a:off x="7144863" y="2983994"/>
            <a:ext cx="209475" cy="30633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6317824" y="3234676"/>
            <a:ext cx="1181196" cy="73267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7;p7">
            <a:extLst>
              <a:ext uri="{FF2B5EF4-FFF2-40B4-BE49-F238E27FC236}">
                <a16:creationId xmlns:a16="http://schemas.microsoft.com/office/drawing/2014/main" id="{991C645C-170A-4200-8006-29E79DB393B1}"/>
              </a:ext>
            </a:extLst>
          </p:cNvPr>
          <p:cNvSpPr txBox="1"/>
          <p:nvPr/>
        </p:nvSpPr>
        <p:spPr>
          <a:xfrm rot="698">
            <a:off x="79221" y="224"/>
            <a:ext cx="22149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#4</a:t>
            </a:r>
            <a:endParaRPr sz="105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f9a27c261_0_408"/>
          <p:cNvSpPr txBox="1"/>
          <p:nvPr/>
        </p:nvSpPr>
        <p:spPr>
          <a:xfrm>
            <a:off x="201457" y="827745"/>
            <a:ext cx="2615073" cy="9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88" tIns="79988" rIns="79988" bIns="79988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chemeClr val="dk1"/>
              </a:buClr>
              <a:buSzPts val="1330"/>
            </a:pPr>
            <a:r>
              <a:rPr lang="en-GB" sz="1800" b="1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What can I do I feel overwhelmed?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g8f9a27c261_0_408" descr="Simple Style Cartoon Of An African-american Guy - Cartoon African ..."/>
          <p:cNvSpPr/>
          <p:nvPr/>
        </p:nvSpPr>
        <p:spPr>
          <a:xfrm>
            <a:off x="914684" y="-65702"/>
            <a:ext cx="112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56" tIns="18169" rIns="36356" bIns="18169" anchor="t" anchorCtr="0">
            <a:noAutofit/>
          </a:bodyPr>
          <a:lstStyle/>
          <a:p>
            <a:pPr>
              <a:buSzPts val="700"/>
            </a:pPr>
            <a:endParaRPr sz="525"/>
          </a:p>
        </p:txBody>
      </p:sp>
      <p:grpSp>
        <p:nvGrpSpPr>
          <p:cNvPr id="298" name="Google Shape;298;g8f9a27c261_0_408"/>
          <p:cNvGrpSpPr/>
          <p:nvPr/>
        </p:nvGrpSpPr>
        <p:grpSpPr>
          <a:xfrm>
            <a:off x="3436484" y="4396322"/>
            <a:ext cx="4851154" cy="747173"/>
            <a:chOff x="6986122" y="4768588"/>
            <a:chExt cx="13138749" cy="1642860"/>
          </a:xfrm>
        </p:grpSpPr>
        <p:pic>
          <p:nvPicPr>
            <p:cNvPr id="299" name="Google Shape;299;g8f9a27c261_0_4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6986122" y="4768588"/>
              <a:ext cx="13138616" cy="164286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00" name="Google Shape;300;g8f9a27c261_0_408"/>
            <p:cNvSpPr txBox="1"/>
            <p:nvPr/>
          </p:nvSpPr>
          <p:spPr>
            <a:xfrm>
              <a:off x="7343671" y="5139424"/>
              <a:ext cx="12781199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356" tIns="18169" rIns="36356" bIns="18169" anchor="t" anchorCtr="0">
              <a:noAutofit/>
            </a:bodyPr>
            <a:lstStyle/>
            <a:p>
              <a:pPr>
                <a:buSzPts val="2100"/>
              </a:pPr>
              <a:r>
                <a:rPr lang="en-GB" sz="2400" b="1">
                  <a:latin typeface="Michroma"/>
                  <a:ea typeface="Michroma"/>
                  <a:cs typeface="Michroma"/>
                  <a:sym typeface="Michroma"/>
                </a:rPr>
                <a:t>COPING STRATEGIES</a:t>
              </a:r>
              <a:r>
                <a:rPr lang="en-GB" sz="1575" b="1">
                  <a:latin typeface="Michroma"/>
                  <a:ea typeface="Michroma"/>
                  <a:cs typeface="Michroma"/>
                  <a:sym typeface="Michroma"/>
                </a:rPr>
                <a:t> </a:t>
              </a:r>
              <a:endParaRPr sz="525"/>
            </a:p>
          </p:txBody>
        </p:sp>
      </p:grpSp>
      <p:sp>
        <p:nvSpPr>
          <p:cNvPr id="301" name="Google Shape;301;g8f9a27c261_0_408"/>
          <p:cNvSpPr txBox="1"/>
          <p:nvPr/>
        </p:nvSpPr>
        <p:spPr>
          <a:xfrm>
            <a:off x="3568500" y="72900"/>
            <a:ext cx="4587075" cy="416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1960"/>
            </a:pPr>
            <a:r>
              <a:rPr lang="en-GB" sz="1695" b="1" u="sng">
                <a:latin typeface="Michroma"/>
                <a:ea typeface="Michroma"/>
                <a:cs typeface="Michroma"/>
                <a:sym typeface="Michroma"/>
              </a:rPr>
              <a:t>5 Senses</a:t>
            </a:r>
            <a:endParaRPr sz="1275">
              <a:latin typeface="Michroma"/>
              <a:ea typeface="Michroma"/>
              <a:cs typeface="Michroma"/>
              <a:sym typeface="Michroma"/>
            </a:endParaRPr>
          </a:p>
          <a:p>
            <a:pPr>
              <a:lnSpc>
                <a:spcPct val="70000"/>
              </a:lnSpc>
              <a:spcBef>
                <a:spcPts val="750"/>
              </a:spcBef>
              <a:buClr>
                <a:schemeClr val="dk1"/>
              </a:buClr>
              <a:buSzPts val="1960"/>
            </a:pPr>
            <a:endParaRPr sz="1245" b="1" u="sng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Take a deep breath in a quiet space</a:t>
            </a: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660"/>
            </a:pP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>
              <a:buClr>
                <a:schemeClr val="dk1"/>
              </a:buClr>
              <a:buSzPts val="1960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Say out loud:</a:t>
            </a:r>
            <a:endParaRPr sz="825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5 things you can see</a:t>
            </a:r>
            <a:endParaRPr sz="825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4 things you can hear (close your eyes while you do this and really hone into new sounds)</a:t>
            </a: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3 things you can touch (this could be the feel of your clothes, the desk, the breeze from the window)</a:t>
            </a: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2 things you can smell (if you were doing this at home it could be that you are bringing a cup of tea up to your nose or smelling a candle) </a:t>
            </a: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 marL="171450" indent="-157163">
              <a:buClr>
                <a:schemeClr val="dk1"/>
              </a:buClr>
              <a:buSzPts val="1660"/>
              <a:buFont typeface="Michroma"/>
              <a:buChar char="●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1 thing you can taste</a:t>
            </a:r>
            <a:endParaRPr sz="825">
              <a:latin typeface="Michroma"/>
              <a:ea typeface="Michroma"/>
              <a:cs typeface="Michroma"/>
              <a:sym typeface="Michroma"/>
            </a:endParaRPr>
          </a:p>
          <a:p>
            <a:pPr>
              <a:buClr>
                <a:schemeClr val="dk1"/>
              </a:buClr>
              <a:buSzPts val="1960"/>
            </a:pPr>
            <a:endParaRPr sz="1245">
              <a:latin typeface="Michroma"/>
              <a:ea typeface="Michroma"/>
              <a:cs typeface="Michroma"/>
              <a:sym typeface="Michroma"/>
            </a:endParaRPr>
          </a:p>
          <a:p>
            <a:pPr>
              <a:buClr>
                <a:schemeClr val="dk1"/>
              </a:buClr>
              <a:buSzPts val="1960"/>
            </a:pP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This exercise will put you back in touch with your senses and ground</a:t>
            </a:r>
            <a:r>
              <a:rPr lang="en-GB" sz="1470">
                <a:latin typeface="Michroma"/>
                <a:ea typeface="Michroma"/>
                <a:cs typeface="Michroma"/>
                <a:sym typeface="Michroma"/>
              </a:rPr>
              <a:t> </a:t>
            </a:r>
            <a:r>
              <a:rPr lang="en-GB" sz="1245">
                <a:latin typeface="Michroma"/>
                <a:ea typeface="Michroma"/>
                <a:cs typeface="Michroma"/>
                <a:sym typeface="Michroma"/>
              </a:rPr>
              <a:t>you. </a:t>
            </a:r>
            <a:endParaRPr sz="825">
              <a:latin typeface="Michroma"/>
              <a:ea typeface="Michroma"/>
              <a:cs typeface="Michroma"/>
              <a:sym typeface="Michroma"/>
            </a:endParaRPr>
          </a:p>
          <a:p>
            <a:pPr>
              <a:lnSpc>
                <a:spcPct val="70000"/>
              </a:lnSpc>
              <a:buSzPts val="1530"/>
            </a:pPr>
            <a:endParaRPr sz="114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8f9a27c261_0_408" descr="Buddhist Meditation Clip Art - Transparent Meditation Clipart - Png Download (728x582), Png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904" y="2223384"/>
            <a:ext cx="2278181" cy="2341594"/>
          </a:xfrm>
          <a:prstGeom prst="rect">
            <a:avLst/>
          </a:prstGeom>
          <a:noFill/>
          <a:ln>
            <a:noFill/>
          </a:ln>
          <a:effectLst>
            <a:outerShdw blurRad="520700" dist="50800" dir="5400000" sx="115000" sy="115000" algn="ctr" rotWithShape="0">
              <a:srgbClr val="92D050"/>
            </a:outerShdw>
          </a:effectLst>
        </p:spPr>
      </p:pic>
      <p:sp>
        <p:nvSpPr>
          <p:cNvPr id="303" name="Google Shape;303;g8f9a27c261_0_408"/>
          <p:cNvSpPr txBox="1"/>
          <p:nvPr/>
        </p:nvSpPr>
        <p:spPr>
          <a:xfrm rot="698">
            <a:off x="82914" y="73659"/>
            <a:ext cx="22149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#5</a:t>
            </a:r>
            <a:endParaRPr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f9a27c261_0_428" descr="Simple Style Cartoon Of An African-american Guy - Cartoon African ..."/>
          <p:cNvSpPr/>
          <p:nvPr/>
        </p:nvSpPr>
        <p:spPr>
          <a:xfrm>
            <a:off x="914684" y="-65702"/>
            <a:ext cx="112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56" tIns="18169" rIns="36356" bIns="18169" anchor="t" anchorCtr="0">
            <a:noAutofit/>
          </a:bodyPr>
          <a:lstStyle/>
          <a:p>
            <a:pPr>
              <a:buSzPts val="700"/>
            </a:pPr>
            <a:endParaRPr sz="525"/>
          </a:p>
        </p:txBody>
      </p:sp>
      <p:grpSp>
        <p:nvGrpSpPr>
          <p:cNvPr id="310" name="Google Shape;310;g8f9a27c261_0_428"/>
          <p:cNvGrpSpPr/>
          <p:nvPr/>
        </p:nvGrpSpPr>
        <p:grpSpPr>
          <a:xfrm>
            <a:off x="3436484" y="4396322"/>
            <a:ext cx="4851154" cy="747173"/>
            <a:chOff x="6986122" y="4768588"/>
            <a:chExt cx="13138749" cy="1642860"/>
          </a:xfrm>
        </p:grpSpPr>
        <p:pic>
          <p:nvPicPr>
            <p:cNvPr id="311" name="Google Shape;311;g8f9a27c261_0_4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6986122" y="4768588"/>
              <a:ext cx="13138616" cy="164286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12" name="Google Shape;312;g8f9a27c261_0_428"/>
            <p:cNvSpPr txBox="1"/>
            <p:nvPr/>
          </p:nvSpPr>
          <p:spPr>
            <a:xfrm>
              <a:off x="7343671" y="5139424"/>
              <a:ext cx="12781199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356" tIns="18169" rIns="36356" bIns="18169" anchor="t" anchorCtr="0">
              <a:noAutofit/>
            </a:bodyPr>
            <a:lstStyle/>
            <a:p>
              <a:pPr>
                <a:buSzPts val="2100"/>
              </a:pPr>
              <a:r>
                <a:rPr lang="en-GB" sz="2400" b="1">
                  <a:latin typeface="Michroma"/>
                  <a:ea typeface="Michroma"/>
                  <a:cs typeface="Michroma"/>
                  <a:sym typeface="Michroma"/>
                </a:rPr>
                <a:t>COPING STRATEGIES</a:t>
              </a:r>
              <a:r>
                <a:rPr lang="en-GB" sz="1575" b="1">
                  <a:latin typeface="Michroma"/>
                  <a:ea typeface="Michroma"/>
                  <a:cs typeface="Michroma"/>
                  <a:sym typeface="Michroma"/>
                </a:rPr>
                <a:t> </a:t>
              </a:r>
              <a:endParaRPr sz="525"/>
            </a:p>
          </p:txBody>
        </p:sp>
      </p:grpSp>
      <p:sp>
        <p:nvSpPr>
          <p:cNvPr id="313" name="Google Shape;313;g8f9a27c261_0_428"/>
          <p:cNvSpPr txBox="1"/>
          <p:nvPr/>
        </p:nvSpPr>
        <p:spPr>
          <a:xfrm>
            <a:off x="3568500" y="72900"/>
            <a:ext cx="4587075" cy="416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SzPts val="2250"/>
            </a:pPr>
            <a:r>
              <a:rPr lang="en-GB" sz="1688" b="1" u="sng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7-11</a:t>
            </a:r>
            <a:endParaRPr sz="1688" b="1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 b="1" u="sng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 b="1" u="sng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marL="214313" indent="-211931">
              <a:buClr>
                <a:schemeClr val="dk1"/>
              </a:buClr>
              <a:buSzPts val="1750"/>
              <a:buFont typeface="Michroma"/>
              <a:buChar char="•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Breathe in for a count of 7 seconds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     Hold breath for 2 seconds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     Breathe out for a count of 11 seconds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     Repeat 3 times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marL="214313" indent="-211931">
              <a:buClr>
                <a:schemeClr val="dk1"/>
              </a:buClr>
              <a:buSzPts val="1750"/>
              <a:buFont typeface="Michroma"/>
              <a:buChar char="•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Take a break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marL="214313" indent="-211931">
              <a:buClr>
                <a:schemeClr val="dk1"/>
              </a:buClr>
              <a:buSzPts val="1750"/>
              <a:buFont typeface="Michroma"/>
              <a:buChar char="•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Repeat exercise twice more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marL="214313" indent="-211931">
              <a:buClr>
                <a:schemeClr val="dk1"/>
              </a:buClr>
              <a:buSzPts val="1750"/>
              <a:buFont typeface="Michroma"/>
              <a:buChar char="•"/>
            </a:pP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Do this every morning and night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r>
              <a:rPr lang="en-GB" sz="1313" b="1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Note:</a:t>
            </a:r>
            <a:r>
              <a:rPr lang="en-GB" sz="1313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 If you find this difficult, simply make sure that you are breathing out for longer than you are breathing in.</a:t>
            </a:r>
            <a:endParaRPr sz="1313"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750"/>
            </a:pPr>
            <a:endParaRPr sz="1313" b="1" u="sng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>
              <a:buSzPts val="1800"/>
            </a:pPr>
            <a:endParaRPr sz="135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960"/>
            </a:pPr>
            <a:endParaRPr sz="1470" b="1" u="sng">
              <a:latin typeface="Michroma"/>
              <a:ea typeface="Michroma"/>
              <a:cs typeface="Michroma"/>
              <a:sym typeface="Michroma"/>
            </a:endParaRPr>
          </a:p>
          <a:p>
            <a:pPr>
              <a:lnSpc>
                <a:spcPct val="70000"/>
              </a:lnSpc>
              <a:buSzPts val="1530"/>
            </a:pPr>
            <a:endParaRPr sz="114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8f9a27c261_0_428" descr="Buddhist Meditation Clip Art - Transparent Meditation Clipart - Png Download (728x582), Png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25" y="2054728"/>
            <a:ext cx="2278181" cy="2341594"/>
          </a:xfrm>
          <a:prstGeom prst="rect">
            <a:avLst/>
          </a:prstGeom>
          <a:noFill/>
          <a:ln>
            <a:noFill/>
          </a:ln>
          <a:effectLst>
            <a:outerShdw blurRad="520700" dist="50800" dir="5400000" sx="115000" sy="115000" algn="ctr" rotWithShape="0">
              <a:srgbClr val="92D050"/>
            </a:outerShdw>
          </a:effectLst>
        </p:spPr>
      </p:pic>
      <p:sp>
        <p:nvSpPr>
          <p:cNvPr id="315" name="Google Shape;315;g8f9a27c261_0_428"/>
          <p:cNvSpPr txBox="1"/>
          <p:nvPr/>
        </p:nvSpPr>
        <p:spPr>
          <a:xfrm>
            <a:off x="235780" y="746665"/>
            <a:ext cx="2615073" cy="9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88" tIns="79988" rIns="79988" bIns="79988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chemeClr val="dk1"/>
              </a:buClr>
              <a:buSzPts val="1330"/>
            </a:pPr>
            <a:r>
              <a:rPr lang="en-GB" sz="1800" b="1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What can I do I feel overwhelmed?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g8f9a27c261_0_428"/>
          <p:cNvSpPr txBox="1"/>
          <p:nvPr/>
        </p:nvSpPr>
        <p:spPr>
          <a:xfrm rot="698">
            <a:off x="82914" y="16223"/>
            <a:ext cx="22149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#6</a:t>
            </a:r>
            <a:endParaRPr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/>
          <p:nvPr/>
        </p:nvSpPr>
        <p:spPr>
          <a:xfrm>
            <a:off x="2768738" y="132901"/>
            <a:ext cx="3606527" cy="525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00FF"/>
                </a:solidFill>
                <a:latin typeface="Michroma"/>
              </a:rPr>
              <a:t>CONTACTS</a:t>
            </a: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13" y="1109363"/>
            <a:ext cx="2329650" cy="16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750" y="968486"/>
            <a:ext cx="1883375" cy="18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13" y="3184775"/>
            <a:ext cx="2436275" cy="14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5688" y="3489702"/>
            <a:ext cx="2041498" cy="962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7;p7">
            <a:extLst>
              <a:ext uri="{FF2B5EF4-FFF2-40B4-BE49-F238E27FC236}">
                <a16:creationId xmlns:a16="http://schemas.microsoft.com/office/drawing/2014/main" id="{C6ADB7DB-8337-4CB3-83CD-28B810840A03}"/>
              </a:ext>
            </a:extLst>
          </p:cNvPr>
          <p:cNvSpPr txBox="1"/>
          <p:nvPr/>
        </p:nvSpPr>
        <p:spPr>
          <a:xfrm rot="698">
            <a:off x="79221" y="224"/>
            <a:ext cx="22149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800"/>
            </a:pPr>
            <a:r>
              <a:rPr lang="en-GB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#7</a:t>
            </a:r>
            <a:endParaRPr sz="1050" b="1" dirty="0"/>
          </a:p>
        </p:txBody>
      </p:sp>
      <p:pic>
        <p:nvPicPr>
          <p:cNvPr id="9" name="Google Shape;332;p6" descr="Home | Shout">
            <a:extLst>
              <a:ext uri="{FF2B5EF4-FFF2-40B4-BE49-F238E27FC236}">
                <a16:creationId xmlns:a16="http://schemas.microsoft.com/office/drawing/2014/main" id="{E0C7CBB2-F1C5-4025-AB37-AA288FEBDE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1799" t="33841" r="20174" b="19470"/>
          <a:stretch/>
        </p:blipFill>
        <p:spPr>
          <a:xfrm>
            <a:off x="5937228" y="1565293"/>
            <a:ext cx="2288933" cy="1035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33;p6">
            <a:extLst>
              <a:ext uri="{FF2B5EF4-FFF2-40B4-BE49-F238E27FC236}">
                <a16:creationId xmlns:a16="http://schemas.microsoft.com/office/drawing/2014/main" id="{80FC57D5-3B2F-4871-8987-5F63176FA2E6}"/>
              </a:ext>
            </a:extLst>
          </p:cNvPr>
          <p:cNvSpPr txBox="1"/>
          <p:nvPr/>
        </p:nvSpPr>
        <p:spPr>
          <a:xfrm>
            <a:off x="5222187" y="1134455"/>
            <a:ext cx="3716100" cy="5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300"/>
            </a:pPr>
            <a:r>
              <a:rPr lang="en-GB" sz="975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Anxious? Worried? Stressed?</a:t>
            </a:r>
            <a:endParaRPr sz="675" dirty="0">
              <a:latin typeface="Michroma"/>
              <a:ea typeface="Michroma"/>
              <a:cs typeface="Michroma"/>
              <a:sym typeface="Michroma"/>
            </a:endParaRPr>
          </a:p>
          <a:p>
            <a:pPr algn="ctr">
              <a:buSzPts val="1300"/>
            </a:pPr>
            <a:endParaRPr sz="975" dirty="0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  <a:p>
            <a:pPr algn="ctr">
              <a:buSzPts val="1300"/>
            </a:pPr>
            <a:r>
              <a:rPr lang="en-GB" sz="975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Get 24/7 help from</a:t>
            </a:r>
            <a:endParaRPr sz="675" dirty="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1" name="Google Shape;334;p6">
            <a:extLst>
              <a:ext uri="{FF2B5EF4-FFF2-40B4-BE49-F238E27FC236}">
                <a16:creationId xmlns:a16="http://schemas.microsoft.com/office/drawing/2014/main" id="{7BDB4A26-3BCE-451E-BCDB-0CF14BB4B7C8}"/>
              </a:ext>
            </a:extLst>
          </p:cNvPr>
          <p:cNvSpPr txBox="1"/>
          <p:nvPr/>
        </p:nvSpPr>
        <p:spPr>
          <a:xfrm>
            <a:off x="5537860" y="2600724"/>
            <a:ext cx="321232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800"/>
            </a:pPr>
            <a:r>
              <a:rPr lang="en-GB" sz="135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Speak confidentially via text to a trained professional</a:t>
            </a:r>
            <a:endParaRPr sz="105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2" name="Google Shape;335;p6">
            <a:extLst>
              <a:ext uri="{FF2B5EF4-FFF2-40B4-BE49-F238E27FC236}">
                <a16:creationId xmlns:a16="http://schemas.microsoft.com/office/drawing/2014/main" id="{B0258F17-48BC-4BE9-BBC2-62C946D1F929}"/>
              </a:ext>
            </a:extLst>
          </p:cNvPr>
          <p:cNvSpPr txBox="1"/>
          <p:nvPr/>
        </p:nvSpPr>
        <p:spPr>
          <a:xfrm>
            <a:off x="5493300" y="3931544"/>
            <a:ext cx="3301425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000"/>
            </a:pPr>
            <a:r>
              <a:rPr lang="en-GB" sz="750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It is free and confidential to text this service from the following major networks: EE, O2, Three, Vodafone, BT Mobile, Tesco Mobile, Virgin Mobile, </a:t>
            </a:r>
            <a:r>
              <a:rPr lang="en-GB" sz="750" dirty="0" err="1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iD</a:t>
            </a:r>
            <a:r>
              <a:rPr lang="en-GB" sz="750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Mobile, Sky, Telecom Plus, </a:t>
            </a:r>
            <a:r>
              <a:rPr lang="en-GB" sz="750" dirty="0" err="1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Lebara</a:t>
            </a:r>
            <a:r>
              <a:rPr lang="en-GB" sz="750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 and </a:t>
            </a:r>
            <a:r>
              <a:rPr lang="en-GB" sz="750" dirty="0" err="1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GiffGaff</a:t>
            </a:r>
            <a:r>
              <a:rPr lang="en-GB" sz="750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.</a:t>
            </a:r>
            <a:endParaRPr sz="900" dirty="0"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13" name="Google Shape;336;p6">
            <a:extLst>
              <a:ext uri="{FF2B5EF4-FFF2-40B4-BE49-F238E27FC236}">
                <a16:creationId xmlns:a16="http://schemas.microsoft.com/office/drawing/2014/main" id="{25139FFA-F145-4E46-A088-F6E322A30203}"/>
              </a:ext>
            </a:extLst>
          </p:cNvPr>
          <p:cNvSpPr/>
          <p:nvPr/>
        </p:nvSpPr>
        <p:spPr>
          <a:xfrm>
            <a:off x="5789731" y="3277111"/>
            <a:ext cx="2708550" cy="4039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2900"/>
            </a:pPr>
            <a:r>
              <a:rPr lang="en-GB" sz="2175" b="1" dirty="0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TEXT: 85258</a:t>
            </a:r>
            <a:endParaRPr sz="100" b="1" dirty="0">
              <a:latin typeface="Michroma"/>
              <a:ea typeface="Michroma"/>
              <a:cs typeface="Michroma"/>
              <a:sym typeface="Michr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213F5C3B9024598314229228075FD" ma:contentTypeVersion="12" ma:contentTypeDescription="Create a new document." ma:contentTypeScope="" ma:versionID="4ca1a61219954f200a0b0e8b941bda03">
  <xsd:schema xmlns:xsd="http://www.w3.org/2001/XMLSchema" xmlns:xs="http://www.w3.org/2001/XMLSchema" xmlns:p="http://schemas.microsoft.com/office/2006/metadata/properties" xmlns:ns2="7d4fc1a8-577f-43b7-9b80-51fe23c31a70" xmlns:ns3="76ebbe22-d44e-4219-803f-4358f18881dd" targetNamespace="http://schemas.microsoft.com/office/2006/metadata/properties" ma:root="true" ma:fieldsID="982a36b1843247dd8c621e6367757d6d" ns2:_="" ns3:_="">
    <xsd:import namespace="7d4fc1a8-577f-43b7-9b80-51fe23c31a70"/>
    <xsd:import namespace="76ebbe22-d44e-4219-803f-4358f1888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fc1a8-577f-43b7-9b80-51fe23c31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bbe22-d44e-4219-803f-4358f1888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2B094-C620-42BA-8F7C-98D3ED68D5AE}">
  <ds:schemaRefs>
    <ds:schemaRef ds:uri="76ebbe22-d44e-4219-803f-4358f18881dd"/>
    <ds:schemaRef ds:uri="7d4fc1a8-577f-43b7-9b80-51fe23c31a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5A8F19-3A51-4146-B9C7-ACA66F9E1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87116-E6FE-4C4E-B500-800633A0D3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361</Words>
  <Application>Microsoft Office PowerPoint</Application>
  <PresentationFormat>On-screen Show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Michroma</vt:lpstr>
      <vt:lpstr>Montserrat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OF EMOTIONS (A-Z)</dc:title>
  <dc:creator>Nicola McCavana</dc:creator>
  <cp:lastModifiedBy>Emily Claydon</cp:lastModifiedBy>
  <cp:revision>1</cp:revision>
  <dcterms:modified xsi:type="dcterms:W3CDTF">2021-04-27T14:07:58Z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0x0101005AB213F5C3B9024598314229228075FD</vt:lpwstr>
  </property>
</Properties>
</file>